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68" r:id="rId3"/>
    <p:sldId id="261" r:id="rId4"/>
    <p:sldId id="267" r:id="rId5"/>
    <p:sldId id="260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8E4E5-DA18-4885-B7AF-8FEBAAC55438}" type="datetimeFigureOut">
              <a:rPr lang="en-GB" smtClean="0"/>
              <a:pPr/>
              <a:t>13/12/2022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6E656-7BCA-47BA-932F-B9CCCDF33D5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6E656-7BCA-47BA-932F-B9CCCDF33D5D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44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12" name="Picture 2" descr="cgmslette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99988" y="6616700"/>
            <a:ext cx="360791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dirty="0">
                <a:solidFill>
                  <a:srgbClr val="002569"/>
                </a:solidFill>
              </a:rPr>
              <a:t>Agency xxx, version</a:t>
            </a:r>
            <a:r>
              <a:rPr lang="en-GB" sz="800" baseline="0" dirty="0">
                <a:solidFill>
                  <a:srgbClr val="002569"/>
                </a:solidFill>
              </a:rPr>
              <a:t> xx</a:t>
            </a:r>
            <a:r>
              <a:rPr lang="en-GB" sz="800" dirty="0">
                <a:solidFill>
                  <a:srgbClr val="002569"/>
                </a:solidFill>
              </a:rPr>
              <a:t>,  Date</a:t>
            </a:r>
            <a:r>
              <a:rPr lang="en-GB" sz="800" baseline="0" dirty="0">
                <a:solidFill>
                  <a:srgbClr val="002569"/>
                </a:solidFill>
              </a:rPr>
              <a:t> xx </a:t>
            </a:r>
            <a:r>
              <a:rPr lang="en-GB" sz="800" baseline="0" dirty="0" smtClean="0">
                <a:solidFill>
                  <a:srgbClr val="002569"/>
                </a:solidFill>
              </a:rPr>
              <a:t>2023 </a:t>
            </a:r>
            <a:r>
              <a:rPr lang="en-GB" sz="800" baseline="0" dirty="0">
                <a:solidFill>
                  <a:srgbClr val="002569"/>
                </a:solidFill>
              </a:rPr>
              <a:t>[update in the slide master]</a:t>
            </a:r>
            <a:endParaRPr lang="en-GB" sz="800" dirty="0">
              <a:solidFill>
                <a:srgbClr val="002569"/>
              </a:solidFill>
            </a:endParaRPr>
          </a:p>
        </p:txBody>
      </p:sp>
      <p:pic>
        <p:nvPicPr>
          <p:cNvPr id="8" name="Picture 2" descr="cgmsletter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6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6732240" y="6165304"/>
            <a:ext cx="12961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dirty="0">
                <a:solidFill>
                  <a:srgbClr val="002569"/>
                </a:solidFill>
              </a:rPr>
              <a:t>Add CGMS agency logo here (in the slide master)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688" y="2348880"/>
            <a:ext cx="7380312" cy="3312368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[Title]</a:t>
            </a:r>
            <a:b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Presented to </a:t>
            </a:r>
            <a:r>
              <a:rPr lang="en-GB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CGMS-51 </a:t>
            </a:r>
            <a:r>
              <a:rPr lang="en-GB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[Plenary or Working Group X] session, agenda item [xx]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82C55-2321-4F46-8C0F-F5825A7F787A}"/>
              </a:ext>
            </a:extLst>
          </p:cNvPr>
          <p:cNvSpPr txBox="1"/>
          <p:nvPr/>
        </p:nvSpPr>
        <p:spPr>
          <a:xfrm>
            <a:off x="2843809" y="436581"/>
            <a:ext cx="72008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" dirty="0"/>
              <a:t>2022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6" y="404664"/>
            <a:ext cx="1124107" cy="14003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9512" y="476672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Executive summary of the WP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02" name="TextBox 101"/>
          <p:cNvSpPr txBox="1"/>
          <p:nvPr/>
        </p:nvSpPr>
        <p:spPr>
          <a:xfrm>
            <a:off x="179512" y="980728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Please include an executive summary of the paper. It will be included in the final report.</a:t>
            </a: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87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9512" y="476672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xxx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02" name="TextBox 101"/>
          <p:cNvSpPr txBox="1"/>
          <p:nvPr/>
        </p:nvSpPr>
        <p:spPr>
          <a:xfrm>
            <a:off x="179512" y="980728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xxx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gmsl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764704"/>
            <a:ext cx="8496944" cy="20313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... 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Reference to HLPP….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Key issues of relevance to CGMS: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gmsl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764704"/>
            <a:ext cx="6192688" cy="20313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... 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 endorsement…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actioning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5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To be considered by CGMS: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97</Words>
  <Application>Microsoft Office PowerPoint</Application>
  <PresentationFormat>On-screen Show (4:3)</PresentationFormat>
  <Paragraphs>27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[Title]  Presented to CGMS-51 [Plenary or Working Group X] session, agenda item [xx]</vt:lpstr>
      <vt:lpstr>PowerPoint Presentation</vt:lpstr>
      <vt:lpstr>PowerPoint Presentation</vt:lpstr>
      <vt:lpstr>PowerPoint Presentation</vt:lpstr>
      <vt:lpstr>PowerPoint Presentation</vt:lpstr>
    </vt:vector>
  </TitlesOfParts>
  <Company>EUMETSAT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Anne Taube</dc:creator>
  <cp:lastModifiedBy>Anne Taube</cp:lastModifiedBy>
  <cp:revision>38</cp:revision>
  <dcterms:created xsi:type="dcterms:W3CDTF">2012-07-10T09:16:32Z</dcterms:created>
  <dcterms:modified xsi:type="dcterms:W3CDTF">2022-12-13T10:22:10Z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M_DOCNUM">
    <vt:lpwstr>743908</vt:lpwstr>
  </property>
  <property fmtid="{D5CDD505-2E9C-101B-9397-08002B2CF9AE}" pid="3" name="DM_DOCNAME">
    <vt:lpwstr>TEMPLATE - CGMS (generic)_viewgraph</vt:lpwstr>
  </property>
  <property fmtid="{D5CDD505-2E9C-101B-9397-08002B2CF9AE}" pid="4" name="DM_AUTHOR">
    <vt:lpwstr>Anne Taube</vt:lpwstr>
  </property>
  <property fmtid="{D5CDD505-2E9C-101B-9397-08002B2CF9AE}" pid="5" name="DM_E_DOC_NO">
    <vt:lpwstr>EUM/CGMS/TEM/19/743908</vt:lpwstr>
  </property>
  <property fmtid="{D5CDD505-2E9C-101B-9397-08002B2CF9AE}" pid="6" name="DM_E_VER_NO">
    <vt:lpwstr>1C Draft</vt:lpwstr>
  </property>
  <property fmtid="{D5CDD505-2E9C-101B-9397-08002B2CF9AE}" pid="7" name="DM_E_ISS_DATE">
    <vt:lpwstr>9 December 2022</vt:lpwstr>
  </property>
  <property fmtid="{D5CDD505-2E9C-101B-9397-08002B2CF9AE}" pid="8" name="DM_E_FROM_PERS2">
    <vt:lpwstr/>
  </property>
  <property fmtid="{D5CDD505-2E9C-101B-9397-08002B2CF9AE}" pid="9" name="DM_E_CONFID">
    <vt:lpwstr/>
  </property>
  <property fmtid="{D5CDD505-2E9C-101B-9397-08002B2CF9AE}" pid="10" name="DM_E_WBS_CODE">
    <vt:lpwstr/>
  </property>
  <property fmtid="{D5CDD505-2E9C-101B-9397-08002B2CF9AE}" pid="11" name="DM_E_DISTRIB">
    <vt:lpwstr>CGMS web site</vt:lpwstr>
  </property>
  <property fmtid="{D5CDD505-2E9C-101B-9397-08002B2CF9AE}" pid="12" name="DIGITAL_SIGNATURE">
    <vt:lpwstr/>
  </property>
</Properties>
</file>